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63" r:id="rId4"/>
    <p:sldId id="301" r:id="rId5"/>
    <p:sldId id="302" r:id="rId6"/>
    <p:sldId id="303" r:id="rId7"/>
    <p:sldId id="304" r:id="rId8"/>
    <p:sldId id="305" r:id="rId9"/>
    <p:sldId id="260" r:id="rId10"/>
    <p:sldId id="300" r:id="rId11"/>
    <p:sldId id="296" r:id="rId12"/>
    <p:sldId id="297" r:id="rId13"/>
    <p:sldId id="298" r:id="rId14"/>
    <p:sldId id="299" r:id="rId15"/>
    <p:sldId id="287" r:id="rId16"/>
    <p:sldId id="264" r:id="rId17"/>
    <p:sldId id="282" r:id="rId18"/>
    <p:sldId id="269" r:id="rId19"/>
    <p:sldId id="270" r:id="rId20"/>
    <p:sldId id="277" r:id="rId21"/>
    <p:sldId id="267" r:id="rId22"/>
    <p:sldId id="293" r:id="rId23"/>
    <p:sldId id="273" r:id="rId24"/>
    <p:sldId id="291" r:id="rId25"/>
    <p:sldId id="29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4491"/>
    <a:srgbClr val="D46B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5817" autoAdjust="0"/>
    <p:restoredTop sz="94656"/>
  </p:normalViewPr>
  <p:slideViewPr>
    <p:cSldViewPr snapToGrid="0" snapToObjects="1">
      <p:cViewPr varScale="1">
        <p:scale>
          <a:sx n="54" d="100"/>
          <a:sy n="54" d="100"/>
        </p:scale>
        <p:origin x="232" y="2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56FB0-D59A-1D46-B237-79F78F75A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430F6D-44A3-CE4E-A93C-6716AA398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D6E7A-D93A-D844-B0CF-5206DD9FC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2716-288A-1441-8EA5-759531A9214E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49FFD-A2FC-2740-81E9-D9C8A7CA2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A6E08-2B7F-0E44-BEF1-DC252BE22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6197-E9BD-8948-9397-04E0A20B9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61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34FCB-4307-5442-ACFF-4212E4E96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8CE8CE-9016-824B-BF2C-DD397EFFF4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06F67-CF5A-5447-8674-03C997405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2716-288A-1441-8EA5-759531A9214E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17B8F-1455-F44F-A451-0A289E97C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4DE2B-A636-814A-9C41-C4578A421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6197-E9BD-8948-9397-04E0A20B9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96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CDDD89-EBEE-6645-A45C-731047089E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9E34AF-29B1-1148-8E82-C587B6B2B6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CE2A5-A202-5046-96A2-607E6C6EA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2716-288A-1441-8EA5-759531A9214E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E8AE4-8745-D14D-95C7-80F266E2B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5A909-6D8C-FB43-8BAF-A38F7BC72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6197-E9BD-8948-9397-04E0A20B9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1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B0C48-5E2F-7F45-B13A-6CFB0E1A1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CA9C0-FBA9-C84E-978B-7C0898A4A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54B37-B529-0E4F-842B-8342000EA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2716-288A-1441-8EA5-759531A9214E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45A30-6E79-8F4F-8778-589B0E87D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5FE04-3D74-D745-9129-1A5C07052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6197-E9BD-8948-9397-04E0A20B9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83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B08EF-A816-8649-8B19-ADD29D4A4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D41A41-C9A0-B846-A630-E5D4A8854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7F34C-DC95-7C43-A475-FFAEA1653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2716-288A-1441-8EA5-759531A9214E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FEC92-3D81-104E-AFBF-9593895AB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85063-3081-DD44-BC0B-7127E7B67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6197-E9BD-8948-9397-04E0A20B9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6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1C4FA-0417-F04C-AB2B-F8B9A3DD3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F056E-94EE-BF43-BC44-72B1E2D332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AF53A4-6AE3-6444-B0B7-58B0D4B8E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9F9A4-A27B-A648-B48E-98CBA7DC8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2716-288A-1441-8EA5-759531A9214E}" type="datetimeFigureOut">
              <a:rPr lang="en-US" smtClean="0"/>
              <a:t>6/28/19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F017F8-EF40-414F-B528-D453F7359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1CFF97-C743-C64E-A39E-B8C1FDF9E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6197-E9BD-8948-9397-04E0A20B9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02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CFA88-5BB8-1546-A673-C2E6F075E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A0F91-9860-6540-91B9-D7E942279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C42CD5-5A44-2143-AEC4-43DEADAB6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204255-A337-7846-8630-8C09029BC4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2B9B8B-AE98-0E43-AC43-2092EBF70F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07F4D8-2E29-CA42-871B-74794BBB8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2716-288A-1441-8EA5-759531A9214E}" type="datetimeFigureOut">
              <a:rPr lang="en-US" smtClean="0"/>
              <a:t>6/28/19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D9913F-B330-084E-BFFE-C1F6D03C0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940494-9B96-CC4D-BA66-F14301CA0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6197-E9BD-8948-9397-04E0A20B9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07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6C84F-8458-0545-AF71-E25B685D6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DFDBD2-9430-3F41-A005-F15B7E30C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2716-288A-1441-8EA5-759531A9214E}" type="datetimeFigureOut">
              <a:rPr lang="en-US" smtClean="0"/>
              <a:t>6/28/19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90A8A4-C095-8241-AB3D-6865462A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E905A-4E0A-204C-9BED-DF2FDD9EA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6197-E9BD-8948-9397-04E0A20B9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00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FFCA52-DD55-D747-98B4-E02CE2828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2716-288A-1441-8EA5-759531A9214E}" type="datetimeFigureOut">
              <a:rPr lang="en-US" smtClean="0"/>
              <a:t>6/28/19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4F2182-B41A-904B-8E6B-BF06A5700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F65CDE-B952-E249-8087-EFE394C54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6197-E9BD-8948-9397-04E0A20B9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8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72B22-BDB7-2245-B842-69BDA17FC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72804-35E9-6244-8432-BD89F1278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7A2ADB-9EC0-F543-9C28-1DE491DBDB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526DE-40D6-2C48-9746-D062AB297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2716-288A-1441-8EA5-759531A9214E}" type="datetimeFigureOut">
              <a:rPr lang="en-US" smtClean="0"/>
              <a:t>6/28/19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97A0F-2069-4D43-9DA3-7856E74C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A51BE-0C18-D34C-97D0-59FB4359A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6197-E9BD-8948-9397-04E0A20B9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83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F0030-C298-564C-BEB3-8DBA7F0E8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8B9EA7-2120-1746-A96D-F65BC36032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ECC675-172F-9840-B174-DA361BCB2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B287ED-B19B-F44D-B064-24821888F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2716-288A-1441-8EA5-759531A9214E}" type="datetimeFigureOut">
              <a:rPr lang="en-US" smtClean="0"/>
              <a:t>6/28/19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00718F-5995-2746-873D-FA33CD22D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69DB82-09FB-AA41-9498-235EC6AAC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6197-E9BD-8948-9397-04E0A20B9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85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7ED339-9DE9-3645-9976-E27BD223B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CE850-66F9-0A4F-BD10-B64618A01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3FBA4-2FB3-1D44-8663-B001B00F05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02716-288A-1441-8EA5-759531A9214E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C858C-F532-D947-9738-ACB56D9CA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3ACAB-FC8E-9D4B-866B-08238D6294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A6197-E9BD-8948-9397-04E0A20B9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8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30ED89-87F6-3B4A-849E-1A66E0DED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9" y="130947"/>
            <a:ext cx="11614151" cy="64557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9CC774-20DA-574A-9119-BF1C19C49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80" y="561339"/>
            <a:ext cx="7622540" cy="555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4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CF993F-1B95-4745-A775-9C058EC3B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7302CB-6789-0C40-A100-F99C424D8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0EBFE0-85C1-2B4D-B553-84A35334D6C2}"/>
              </a:ext>
            </a:extLst>
          </p:cNvPr>
          <p:cNvSpPr txBox="1"/>
          <p:nvPr/>
        </p:nvSpPr>
        <p:spPr>
          <a:xfrm>
            <a:off x="1709256" y="249626"/>
            <a:ext cx="9008049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600" dirty="0"/>
              <a:t>      </a:t>
            </a:r>
            <a:r>
              <a:rPr lang="ar-LB" sz="3600" b="1" dirty="0"/>
              <a:t>القرار</a:t>
            </a:r>
            <a:endParaRPr lang="ar-LB" sz="3600" dirty="0"/>
          </a:p>
          <a:p>
            <a:pPr algn="ctr" rtl="1"/>
            <a:r>
              <a:rPr lang="ar-LB" sz="3600" dirty="0"/>
              <a:t>سماع منيح واتعلّم  </a:t>
            </a:r>
            <a:r>
              <a:rPr lang="en-US" sz="3600" dirty="0"/>
              <a:t>          </a:t>
            </a:r>
            <a:r>
              <a:rPr lang="ar-LB" sz="3600" dirty="0"/>
              <a:t>         هالمَثَل لإلك </a:t>
            </a:r>
          </a:p>
          <a:p>
            <a:pPr algn="ctr" rtl="1"/>
            <a:r>
              <a:rPr lang="en-US" sz="3600" dirty="0"/>
              <a:t>       </a:t>
            </a:r>
            <a:r>
              <a:rPr lang="ar-LB" sz="3600" dirty="0"/>
              <a:t>أبداً مش مَثَل شعبي   </a:t>
            </a:r>
            <a:r>
              <a:rPr lang="en-US" sz="3600" dirty="0"/>
              <a:t>  </a:t>
            </a:r>
            <a:r>
              <a:rPr lang="ar-LB" sz="3600" dirty="0"/>
              <a:t> </a:t>
            </a:r>
            <a:r>
              <a:rPr lang="en-US" sz="3600" dirty="0"/>
              <a:t>             </a:t>
            </a:r>
            <a:r>
              <a:rPr lang="ar-LB" sz="3600" dirty="0"/>
              <a:t>من أيّام ستّي وجدّك</a:t>
            </a:r>
          </a:p>
          <a:p>
            <a:pPr algn="ctr" rtl="1"/>
            <a:r>
              <a:rPr lang="ar-LB" sz="3600" dirty="0"/>
              <a:t>هَوْدي أمثال يسوع    </a:t>
            </a:r>
            <a:r>
              <a:rPr lang="en-US" sz="3600" dirty="0"/>
              <a:t>                    </a:t>
            </a:r>
            <a:r>
              <a:rPr lang="ar-LB" sz="3600" dirty="0"/>
              <a:t> قالُن تيفهّمَكْ </a:t>
            </a:r>
          </a:p>
          <a:p>
            <a:pPr algn="ctr" rtl="1"/>
            <a:r>
              <a:rPr lang="en-US" sz="3600" dirty="0"/>
              <a:t>      </a:t>
            </a:r>
            <a:r>
              <a:rPr lang="ar-LB" sz="3600" dirty="0"/>
              <a:t>كيف عالطّريق الصّح   </a:t>
            </a:r>
            <a:r>
              <a:rPr lang="en-US" sz="3600" dirty="0"/>
              <a:t>             </a:t>
            </a:r>
            <a:r>
              <a:rPr lang="ar-LB" sz="3600" dirty="0"/>
              <a:t>   تمشي ويبقى حدّك</a:t>
            </a:r>
          </a:p>
          <a:p>
            <a:pPr algn="ctr"/>
            <a:br>
              <a:rPr lang="ar-LB" sz="3600" dirty="0"/>
            </a:br>
            <a:endParaRPr lang="en-US" sz="3300" b="1" dirty="0"/>
          </a:p>
        </p:txBody>
      </p:sp>
      <p:pic>
        <p:nvPicPr>
          <p:cNvPr id="8" name="Content Placeholder 2">
            <a:extLst>
              <a:ext uri="{FF2B5EF4-FFF2-40B4-BE49-F238E27FC236}">
                <a16:creationId xmlns:a16="http://schemas.microsoft.com/office/drawing/2014/main" id="{669F57A9-3C5A-DF49-8C46-6978B39AC3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750" y="2600775"/>
            <a:ext cx="4323609" cy="3652983"/>
          </a:xfrm>
        </p:spPr>
      </p:pic>
    </p:spTree>
    <p:extLst>
      <p:ext uri="{BB962C8B-B14F-4D97-AF65-F5344CB8AC3E}">
        <p14:creationId xmlns:p14="http://schemas.microsoft.com/office/powerpoint/2010/main" val="333477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0EBFE0-85C1-2B4D-B553-84A35334D6C2}"/>
              </a:ext>
            </a:extLst>
          </p:cNvPr>
          <p:cNvSpPr txBox="1"/>
          <p:nvPr/>
        </p:nvSpPr>
        <p:spPr>
          <a:xfrm>
            <a:off x="1586752" y="410991"/>
            <a:ext cx="8716668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LB" sz="3600" dirty="0"/>
              <a:t>خروف صغير ضايع  </a:t>
            </a:r>
            <a:r>
              <a:rPr lang="en-US" sz="3600" dirty="0"/>
              <a:t>            </a:t>
            </a:r>
            <a:r>
              <a:rPr lang="ar-LB" sz="3600" dirty="0"/>
              <a:t>    بالغابة صار وحيد</a:t>
            </a:r>
          </a:p>
          <a:p>
            <a:pPr algn="just" rtl="1"/>
            <a:r>
              <a:rPr lang="ar-LB" sz="3600" dirty="0"/>
              <a:t>و بيت عالرمل مبني   </a:t>
            </a:r>
            <a:r>
              <a:rPr lang="en-US" sz="3600" dirty="0"/>
              <a:t>              </a:t>
            </a:r>
            <a:r>
              <a:rPr lang="ar-LB" sz="3600" dirty="0"/>
              <a:t>  بس في حدّه بيت مَتين</a:t>
            </a:r>
          </a:p>
          <a:p>
            <a:pPr algn="just" rtl="1"/>
            <a:r>
              <a:rPr lang="ar-LB" sz="3600" dirty="0"/>
              <a:t>وسامري صالح  </a:t>
            </a:r>
            <a:r>
              <a:rPr lang="en-US" sz="3600" dirty="0"/>
              <a:t>                         </a:t>
            </a:r>
            <a:r>
              <a:rPr lang="ar-LB" sz="3600" dirty="0"/>
              <a:t>بيحب كلّ النّاس</a:t>
            </a:r>
          </a:p>
          <a:p>
            <a:pPr algn="just" rtl="1"/>
            <a:r>
              <a:rPr lang="ar-LB" sz="3600" dirty="0"/>
              <a:t>حتّى اللّي مش من بلده</a:t>
            </a:r>
            <a:r>
              <a:rPr lang="en-US" sz="3600" dirty="0"/>
              <a:t>           </a:t>
            </a:r>
            <a:r>
              <a:rPr lang="ar-LB" sz="3600" dirty="0"/>
              <a:t>    أو مش من نفس الدّين</a:t>
            </a:r>
          </a:p>
          <a:p>
            <a:pPr algn="just"/>
            <a:br>
              <a:rPr lang="ar-LB" sz="3600" dirty="0"/>
            </a:br>
            <a:endParaRPr lang="en-US" sz="33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D7489C-F474-0E40-8E96-4C550CFFA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33EB38-7C46-B949-AA03-6C0E22E0B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  <p:pic>
        <p:nvPicPr>
          <p:cNvPr id="8" name="Content Placeholder 2">
            <a:extLst>
              <a:ext uri="{FF2B5EF4-FFF2-40B4-BE49-F238E27FC236}">
                <a16:creationId xmlns:a16="http://schemas.microsoft.com/office/drawing/2014/main" id="{3B4DCF88-BC70-9547-A7BC-EDF71AA079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750" y="2600775"/>
            <a:ext cx="4323609" cy="3652983"/>
          </a:xfrm>
        </p:spPr>
      </p:pic>
    </p:spTree>
    <p:extLst>
      <p:ext uri="{BB962C8B-B14F-4D97-AF65-F5344CB8AC3E}">
        <p14:creationId xmlns:p14="http://schemas.microsoft.com/office/powerpoint/2010/main" val="152406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0EBFE0-85C1-2B4D-B553-84A35334D6C2}"/>
              </a:ext>
            </a:extLst>
          </p:cNvPr>
          <p:cNvSpPr txBox="1"/>
          <p:nvPr/>
        </p:nvSpPr>
        <p:spPr>
          <a:xfrm>
            <a:off x="1709256" y="249626"/>
            <a:ext cx="9008049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600" dirty="0"/>
              <a:t>      </a:t>
            </a:r>
            <a:r>
              <a:rPr lang="ar-LB" sz="3600" b="1" dirty="0"/>
              <a:t>القرار</a:t>
            </a:r>
            <a:endParaRPr lang="ar-LB" sz="3600" dirty="0"/>
          </a:p>
          <a:p>
            <a:pPr algn="ctr" rtl="1"/>
            <a:r>
              <a:rPr lang="ar-LB" sz="3600" dirty="0"/>
              <a:t>سماع منيح واتعلّم  </a:t>
            </a:r>
            <a:r>
              <a:rPr lang="en-US" sz="3600" dirty="0"/>
              <a:t>          </a:t>
            </a:r>
            <a:r>
              <a:rPr lang="ar-LB" sz="3600" dirty="0"/>
              <a:t>         هالمَثَل لإلك </a:t>
            </a:r>
          </a:p>
          <a:p>
            <a:pPr algn="ctr" rtl="1"/>
            <a:r>
              <a:rPr lang="en-US" sz="3600" dirty="0"/>
              <a:t>       </a:t>
            </a:r>
            <a:r>
              <a:rPr lang="ar-LB" sz="3600" dirty="0"/>
              <a:t>أبداً مش مَثَل شعبي   </a:t>
            </a:r>
            <a:r>
              <a:rPr lang="en-US" sz="3600" dirty="0"/>
              <a:t>  </a:t>
            </a:r>
            <a:r>
              <a:rPr lang="ar-LB" sz="3600" dirty="0"/>
              <a:t> </a:t>
            </a:r>
            <a:r>
              <a:rPr lang="en-US" sz="3600" dirty="0"/>
              <a:t>             </a:t>
            </a:r>
            <a:r>
              <a:rPr lang="ar-LB" sz="3600" dirty="0"/>
              <a:t>من أيّام ستّي وجدّك</a:t>
            </a:r>
          </a:p>
          <a:p>
            <a:pPr algn="ctr" rtl="1"/>
            <a:r>
              <a:rPr lang="ar-LB" sz="3600" dirty="0"/>
              <a:t>هَوْدي أمثال يسوع    </a:t>
            </a:r>
            <a:r>
              <a:rPr lang="en-US" sz="3600" dirty="0"/>
              <a:t>                    </a:t>
            </a:r>
            <a:r>
              <a:rPr lang="ar-LB" sz="3600" dirty="0"/>
              <a:t> قالُن تيفهّمَكْ </a:t>
            </a:r>
          </a:p>
          <a:p>
            <a:pPr algn="ctr" rtl="1"/>
            <a:r>
              <a:rPr lang="en-US" sz="3600" dirty="0"/>
              <a:t>      </a:t>
            </a:r>
            <a:r>
              <a:rPr lang="ar-LB" sz="3600" dirty="0"/>
              <a:t>كيف عالطّريق الصّح   </a:t>
            </a:r>
            <a:r>
              <a:rPr lang="en-US" sz="3600" dirty="0"/>
              <a:t>             </a:t>
            </a:r>
            <a:r>
              <a:rPr lang="ar-LB" sz="3600" dirty="0"/>
              <a:t>   تمشي ويبقى حدّك</a:t>
            </a:r>
          </a:p>
          <a:p>
            <a:pPr algn="ctr"/>
            <a:br>
              <a:rPr lang="ar-LB" sz="3600" dirty="0"/>
            </a:br>
            <a:endParaRPr lang="en-US" sz="33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C373E9-F929-7F4F-8108-EBC2A5DFA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495A0B-6144-8E47-8633-763C54DE0F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  <p:pic>
        <p:nvPicPr>
          <p:cNvPr id="8" name="Content Placeholder 2">
            <a:extLst>
              <a:ext uri="{FF2B5EF4-FFF2-40B4-BE49-F238E27FC236}">
                <a16:creationId xmlns:a16="http://schemas.microsoft.com/office/drawing/2014/main" id="{83E370C5-1763-B340-8E29-89B8B60C9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750" y="2600775"/>
            <a:ext cx="4323609" cy="3652983"/>
          </a:xfrm>
        </p:spPr>
      </p:pic>
    </p:spTree>
    <p:extLst>
      <p:ext uri="{BB962C8B-B14F-4D97-AF65-F5344CB8AC3E}">
        <p14:creationId xmlns:p14="http://schemas.microsoft.com/office/powerpoint/2010/main" val="414941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0EBFE0-85C1-2B4D-B553-84A35334D6C2}"/>
              </a:ext>
            </a:extLst>
          </p:cNvPr>
          <p:cNvSpPr txBox="1"/>
          <p:nvPr/>
        </p:nvSpPr>
        <p:spPr>
          <a:xfrm>
            <a:off x="1169894" y="370649"/>
            <a:ext cx="859267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3600" dirty="0"/>
              <a:t>عزيمة عشا كبيرة   </a:t>
            </a:r>
            <a:r>
              <a:rPr lang="en-US" sz="3600" dirty="0"/>
              <a:t>     </a:t>
            </a:r>
            <a:r>
              <a:rPr lang="ar-LB" sz="3600" dirty="0"/>
              <a:t>      وما حدا من الناس جاي</a:t>
            </a:r>
          </a:p>
          <a:p>
            <a:pPr algn="r" rtl="1"/>
            <a:r>
              <a:rPr lang="ar-LB" sz="3600" dirty="0"/>
              <a:t>مشغولين بحياتُن   </a:t>
            </a:r>
            <a:r>
              <a:rPr lang="en-US" sz="3600" dirty="0"/>
              <a:t>     </a:t>
            </a:r>
            <a:r>
              <a:rPr lang="ar-LB" sz="3600" dirty="0"/>
              <a:t>        و وَزْناتُن بالجيب</a:t>
            </a:r>
          </a:p>
          <a:p>
            <a:pPr algn="r" rtl="1"/>
            <a:r>
              <a:rPr lang="ar-LB" sz="3600" dirty="0"/>
              <a:t>وواحد     أناني   </a:t>
            </a:r>
            <a:r>
              <a:rPr lang="en-US" sz="3600" dirty="0"/>
              <a:t>            </a:t>
            </a:r>
            <a:r>
              <a:rPr lang="ar-LB" sz="3600" dirty="0"/>
              <a:t>   رفض يسامح التّاني</a:t>
            </a:r>
          </a:p>
          <a:p>
            <a:pPr algn="r" rtl="1"/>
            <a:r>
              <a:rPr lang="ar-LB" sz="3600" dirty="0"/>
              <a:t>مع أنه قَبْل دقيقة   </a:t>
            </a:r>
            <a:r>
              <a:rPr lang="en-US" sz="3600" dirty="0"/>
              <a:t>      </a:t>
            </a:r>
            <a:r>
              <a:rPr lang="ar-LB" sz="3600" dirty="0"/>
              <a:t>       معَلْمُه شطَبْلُه الدّين</a:t>
            </a:r>
          </a:p>
          <a:p>
            <a:pPr algn="r"/>
            <a:br>
              <a:rPr lang="ar-LB" sz="3600" dirty="0"/>
            </a:br>
            <a:endParaRPr lang="en-US" sz="33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F06E2D-7703-5045-8C48-43679525A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4F0EBD-63E1-D548-96F5-D61C8EF83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  <p:pic>
        <p:nvPicPr>
          <p:cNvPr id="8" name="Content Placeholder 2">
            <a:extLst>
              <a:ext uri="{FF2B5EF4-FFF2-40B4-BE49-F238E27FC236}">
                <a16:creationId xmlns:a16="http://schemas.microsoft.com/office/drawing/2014/main" id="{CAAEC193-AB8B-344A-B664-5655326A7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750" y="2600775"/>
            <a:ext cx="4323609" cy="3652983"/>
          </a:xfrm>
        </p:spPr>
      </p:pic>
    </p:spTree>
    <p:extLst>
      <p:ext uri="{BB962C8B-B14F-4D97-AF65-F5344CB8AC3E}">
        <p14:creationId xmlns:p14="http://schemas.microsoft.com/office/powerpoint/2010/main" val="363079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0EBFE0-85C1-2B4D-B553-84A35334D6C2}"/>
              </a:ext>
            </a:extLst>
          </p:cNvPr>
          <p:cNvSpPr txBox="1"/>
          <p:nvPr/>
        </p:nvSpPr>
        <p:spPr>
          <a:xfrm>
            <a:off x="1709256" y="249626"/>
            <a:ext cx="9008049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600" dirty="0"/>
              <a:t>      </a:t>
            </a:r>
            <a:r>
              <a:rPr lang="ar-LB" sz="3600" b="1" dirty="0"/>
              <a:t>القرار</a:t>
            </a:r>
            <a:endParaRPr lang="ar-LB" sz="3600" dirty="0"/>
          </a:p>
          <a:p>
            <a:pPr algn="ctr" rtl="1"/>
            <a:r>
              <a:rPr lang="ar-LB" sz="3600" dirty="0"/>
              <a:t>سماع منيح واتعلّم  </a:t>
            </a:r>
            <a:r>
              <a:rPr lang="en-US" sz="3600" dirty="0"/>
              <a:t>          </a:t>
            </a:r>
            <a:r>
              <a:rPr lang="ar-LB" sz="3600" dirty="0"/>
              <a:t>         هالمَثَل لإلك </a:t>
            </a:r>
          </a:p>
          <a:p>
            <a:pPr algn="ctr" rtl="1"/>
            <a:r>
              <a:rPr lang="en-US" sz="3600" dirty="0"/>
              <a:t>       </a:t>
            </a:r>
            <a:r>
              <a:rPr lang="ar-LB" sz="3600" dirty="0"/>
              <a:t>أبداً مش مَثَل شعبي   </a:t>
            </a:r>
            <a:r>
              <a:rPr lang="en-US" sz="3600" dirty="0"/>
              <a:t>  </a:t>
            </a:r>
            <a:r>
              <a:rPr lang="ar-LB" sz="3600" dirty="0"/>
              <a:t> </a:t>
            </a:r>
            <a:r>
              <a:rPr lang="en-US" sz="3600" dirty="0"/>
              <a:t>             </a:t>
            </a:r>
            <a:r>
              <a:rPr lang="ar-LB" sz="3600" dirty="0"/>
              <a:t>من أيّام ستّي وجدّك</a:t>
            </a:r>
          </a:p>
          <a:p>
            <a:pPr algn="ctr" rtl="1"/>
            <a:r>
              <a:rPr lang="ar-LB" sz="3600" dirty="0"/>
              <a:t>هَوْدي أمثال يسوع    </a:t>
            </a:r>
            <a:r>
              <a:rPr lang="en-US" sz="3600" dirty="0"/>
              <a:t>                    </a:t>
            </a:r>
            <a:r>
              <a:rPr lang="ar-LB" sz="3600" dirty="0"/>
              <a:t> قالُن تيفهّمَكْ </a:t>
            </a:r>
          </a:p>
          <a:p>
            <a:pPr algn="ctr" rtl="1"/>
            <a:r>
              <a:rPr lang="en-US" sz="3600" dirty="0"/>
              <a:t>      </a:t>
            </a:r>
            <a:r>
              <a:rPr lang="ar-LB" sz="3600" dirty="0"/>
              <a:t>كيف عالطّريق الصّح   </a:t>
            </a:r>
            <a:r>
              <a:rPr lang="en-US" sz="3600" dirty="0"/>
              <a:t>             </a:t>
            </a:r>
            <a:r>
              <a:rPr lang="ar-LB" sz="3600" dirty="0"/>
              <a:t>   تمشي ويبقى حدّك</a:t>
            </a:r>
          </a:p>
          <a:p>
            <a:pPr algn="ctr"/>
            <a:br>
              <a:rPr lang="ar-LB" sz="3600" dirty="0"/>
            </a:br>
            <a:endParaRPr lang="en-US" sz="33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80881E-C538-9A45-9844-87E647ABF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709B6E-DE3D-D24F-9862-AEC5EF2BF7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  <p:pic>
        <p:nvPicPr>
          <p:cNvPr id="8" name="Content Placeholder 2">
            <a:extLst>
              <a:ext uri="{FF2B5EF4-FFF2-40B4-BE49-F238E27FC236}">
                <a16:creationId xmlns:a16="http://schemas.microsoft.com/office/drawing/2014/main" id="{CB98ED7B-94BD-7F45-A9F7-395AC9D8B9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750" y="2600775"/>
            <a:ext cx="4323609" cy="3652983"/>
          </a:xfrm>
        </p:spPr>
      </p:pic>
    </p:spTree>
    <p:extLst>
      <p:ext uri="{BB962C8B-B14F-4D97-AF65-F5344CB8AC3E}">
        <p14:creationId xmlns:p14="http://schemas.microsoft.com/office/powerpoint/2010/main" val="11526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5E6707-E1C2-3745-8823-B3ABA5FE1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03022" y="2547526"/>
            <a:ext cx="23326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sz="7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المهرج</a:t>
            </a:r>
            <a:endParaRPr lang="en-US" sz="7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712" y="924339"/>
            <a:ext cx="5688010" cy="52295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6FEBA7-2CFB-9544-8A84-A6E6DEE4CF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675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B0C02E-347F-8641-ADC0-BA1AD49B7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27697F-0E8F-1140-8C47-C04FCA8B0579}"/>
              </a:ext>
            </a:extLst>
          </p:cNvPr>
          <p:cNvSpPr/>
          <p:nvPr/>
        </p:nvSpPr>
        <p:spPr>
          <a:xfrm>
            <a:off x="8796737" y="2002299"/>
            <a:ext cx="267136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algn="ctr" defTabSz="914400" rtl="1" eaLnBrk="1" latinLnBrk="0" hangingPunct="1"/>
            <a:r>
              <a:rPr lang="ar-SA" sz="7200" b="1" dirty="0">
                <a:ln/>
                <a:solidFill>
                  <a:schemeClr val="accent4"/>
                </a:solidFill>
              </a:rPr>
              <a:t>القصة</a:t>
            </a:r>
            <a:endParaRPr lang="en-US" sz="7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5C5BBA-2F44-4B40-8040-9E6FCB8134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111A66-E3C4-5348-8A3C-1BF8A917B3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06" y="466918"/>
            <a:ext cx="5361636" cy="573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55768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22470EB-093F-0D47-9517-5B0CAC4A3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657963-A7ED-4148-A2EB-89A7B64446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260" y="2392735"/>
            <a:ext cx="9089342" cy="435726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4D1650C-43CA-1A4A-8F34-E26049299ECC}"/>
              </a:ext>
            </a:extLst>
          </p:cNvPr>
          <p:cNvSpPr/>
          <p:nvPr/>
        </p:nvSpPr>
        <p:spPr>
          <a:xfrm>
            <a:off x="5246914" y="293593"/>
            <a:ext cx="4421688" cy="2354893"/>
          </a:xfrm>
          <a:prstGeom prst="ellipse">
            <a:avLst/>
          </a:prstGeom>
          <a:solidFill>
            <a:srgbClr val="9E449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3947BB-D4EC-5F4D-BA71-14DE5BAB60DA}"/>
              </a:ext>
            </a:extLst>
          </p:cNvPr>
          <p:cNvSpPr/>
          <p:nvPr/>
        </p:nvSpPr>
        <p:spPr>
          <a:xfrm>
            <a:off x="5336992" y="574706"/>
            <a:ext cx="424153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algn="ctr" defTabSz="914400" rtl="1" eaLnBrk="1" latinLnBrk="0" hangingPunct="1"/>
            <a:r>
              <a:rPr lang="ar-SA" sz="9600" b="1" dirty="0">
                <a:ln/>
                <a:solidFill>
                  <a:schemeClr val="accent4"/>
                </a:solidFill>
                <a:cs typeface="A_Nefel_Sereke" panose="02010000000000000000" pitchFamily="2" charset="-78"/>
              </a:rPr>
              <a:t>مناقشة</a:t>
            </a:r>
            <a:endParaRPr lang="en-US" sz="9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B145A0D6-8C33-5B48-904C-BA7A4E5FB9F5}"/>
              </a:ext>
            </a:extLst>
          </p:cNvPr>
          <p:cNvSpPr/>
          <p:nvPr/>
        </p:nvSpPr>
        <p:spPr>
          <a:xfrm rot="1599613">
            <a:off x="8120344" y="1307653"/>
            <a:ext cx="1866378" cy="1181212"/>
          </a:xfrm>
          <a:prstGeom prst="triangle">
            <a:avLst/>
          </a:prstGeom>
          <a:solidFill>
            <a:srgbClr val="9E44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4D1E1FAF-6C6C-3447-B8D5-FFA77D193189}"/>
              </a:ext>
            </a:extLst>
          </p:cNvPr>
          <p:cNvSpPr/>
          <p:nvPr/>
        </p:nvSpPr>
        <p:spPr>
          <a:xfrm rot="19687960">
            <a:off x="6443415" y="1591338"/>
            <a:ext cx="1866378" cy="1181212"/>
          </a:xfrm>
          <a:prstGeom prst="triangle">
            <a:avLst/>
          </a:prstGeom>
          <a:solidFill>
            <a:srgbClr val="9E44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285EBD-A4F3-504F-8277-1D392E51BC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23069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1FE3C1-9EE2-A546-B586-3FF363604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0896911-9718-2347-82D4-791817234D12}"/>
              </a:ext>
            </a:extLst>
          </p:cNvPr>
          <p:cNvSpPr/>
          <p:nvPr/>
        </p:nvSpPr>
        <p:spPr>
          <a:xfrm>
            <a:off x="2034858" y="103487"/>
            <a:ext cx="8238856" cy="14518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algn="ctr" defTabSz="914400" rtl="1" eaLnBrk="1" latinLnBrk="0" hangingPunct="1">
              <a:lnSpc>
                <a:spcPct val="150000"/>
              </a:lnSpc>
            </a:pPr>
            <a:r>
              <a:rPr lang="ar-LB" sz="6600" b="1" dirty="0">
                <a:ln/>
                <a:solidFill>
                  <a:schemeClr val="accent4"/>
                </a:solidFill>
              </a:rPr>
              <a:t>وسيلة الايضاح</a:t>
            </a:r>
            <a:endParaRPr lang="ar-SA" sz="6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9154">
            <a:off x="3552114" y="1943193"/>
            <a:ext cx="6129302" cy="30728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D5A4DA-7A21-3A47-9B07-C948A23FF6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4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814124-98A8-494E-AA7A-D57BF5BCB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A6152D-74D3-6746-BC7F-CE0DCBCC3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0896911-9718-2347-82D4-791817234D12}"/>
              </a:ext>
            </a:extLst>
          </p:cNvPr>
          <p:cNvSpPr/>
          <p:nvPr/>
        </p:nvSpPr>
        <p:spPr>
          <a:xfrm>
            <a:off x="1522928" y="0"/>
            <a:ext cx="8238856" cy="28496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algn="ctr" defTabSz="914400" rtl="1" eaLnBrk="1" latinLnBrk="0" hangingPunct="1">
              <a:lnSpc>
                <a:spcPct val="150000"/>
              </a:lnSpc>
            </a:pPr>
            <a:r>
              <a:rPr lang="ar-SA" sz="8000" b="1" dirty="0">
                <a:ln/>
                <a:solidFill>
                  <a:schemeClr val="accent4"/>
                </a:solidFill>
              </a:rPr>
              <a:t>آية الحفظ</a:t>
            </a:r>
          </a:p>
          <a:p>
            <a:pPr marL="0" algn="ctr" defTabSz="914400" rtl="1" eaLnBrk="1" latinLnBrk="0" hangingPunct="1">
              <a:lnSpc>
                <a:spcPct val="150000"/>
              </a:lnSpc>
            </a:pPr>
            <a:endParaRPr lang="en-US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EB81F0-A5E4-D640-B75B-75A3148935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000" b="802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353" y="417619"/>
            <a:ext cx="7292613" cy="698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020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B0960C-3F89-B947-AFD0-3BBCA7A66A85}"/>
              </a:ext>
            </a:extLst>
          </p:cNvPr>
          <p:cNvSpPr/>
          <p:nvPr/>
        </p:nvSpPr>
        <p:spPr>
          <a:xfrm>
            <a:off x="3443003" y="334795"/>
            <a:ext cx="474360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algn="ctr" defTabSz="914400" rtl="1" eaLnBrk="1" latinLnBrk="0" hangingPunct="1"/>
            <a:r>
              <a:rPr lang="ar-SA" sz="7200" b="1" dirty="0">
                <a:ln/>
                <a:solidFill>
                  <a:schemeClr val="accent4"/>
                </a:solidFill>
                <a:cs typeface="A_Nefel_Sereke" panose="02010000000000000000" pitchFamily="2" charset="-78"/>
              </a:rPr>
              <a:t>الدرس </a:t>
            </a:r>
            <a:r>
              <a:rPr lang="ar-LB" sz="7200" b="1" dirty="0">
                <a:ln/>
                <a:solidFill>
                  <a:schemeClr val="accent4"/>
                </a:solidFill>
                <a:cs typeface="A_Nefel_Sereke" panose="02010000000000000000" pitchFamily="2" charset="-78"/>
              </a:rPr>
              <a:t>السادس</a:t>
            </a:r>
            <a:endParaRPr lang="en-US" sz="72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43B981-237D-0041-8BE4-E107B9417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30734B-F8D1-7943-85F5-9CF178CCA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66B40D-BD35-4245-81F0-490F5AA007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059" y="1005232"/>
            <a:ext cx="6029765" cy="551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45421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80A9C5-1133-9D4B-80F6-E4C4F4276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7EB2FE-54FA-BB45-8DB6-4CC96FBCC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EB81F0-A5E4-D640-B75B-75A3148935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000" b="802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364" y="3424196"/>
            <a:ext cx="5555307" cy="386316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7882" y="309282"/>
            <a:ext cx="114434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ar-LB" sz="1600" dirty="0"/>
            </a:b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389965" y="293593"/>
            <a:ext cx="115913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LB" sz="6600" b="1" dirty="0">
                <a:solidFill>
                  <a:srgbClr val="000000"/>
                </a:solidFill>
                <a:latin typeface="Arial" panose="020B0604020202020204" pitchFamily="34" charset="0"/>
              </a:rPr>
              <a:t>هَئَنَذَا وَاقِفٌ عَلَى الْبَابِ وَأَقْرَعُ.</a:t>
            </a:r>
          </a:p>
          <a:p>
            <a:pPr algn="ctr"/>
            <a:r>
              <a:rPr lang="ar-LB" sz="6600" b="1" dirty="0">
                <a:solidFill>
                  <a:srgbClr val="000000"/>
                </a:solidFill>
                <a:latin typeface="Arial" panose="020B0604020202020204" pitchFamily="34" charset="0"/>
              </a:rPr>
              <a:t> إِنْ سَمِعَ أَحَدٌ صَوْتِي وَفَتَحَ الْبَابَ،</a:t>
            </a:r>
          </a:p>
          <a:p>
            <a:pPr algn="ctr"/>
            <a:r>
              <a:rPr lang="ar-LB" sz="6600" b="1" dirty="0">
                <a:solidFill>
                  <a:srgbClr val="000000"/>
                </a:solidFill>
                <a:latin typeface="Arial" panose="020B0604020202020204" pitchFamily="34" charset="0"/>
              </a:rPr>
              <a:t> أَدْخُلُ إِلَيْهِ وَأَتَعَشَّى مَعَهُ وَهُوَ مَعِي. </a:t>
            </a:r>
          </a:p>
          <a:p>
            <a:pPr algn="ctr"/>
            <a:r>
              <a:rPr lang="ar-LB" sz="6600" b="1" dirty="0">
                <a:solidFill>
                  <a:srgbClr val="000000"/>
                </a:solidFill>
                <a:latin typeface="Arial" panose="020B0604020202020204" pitchFamily="34" charset="0"/>
              </a:rPr>
              <a:t>رؤيا 3: 20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40336826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35760B-A5F1-E641-B5B8-8F13E1EE9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27697F-0E8F-1140-8C47-C04FCA8B0579}"/>
              </a:ext>
            </a:extLst>
          </p:cNvPr>
          <p:cNvSpPr/>
          <p:nvPr/>
        </p:nvSpPr>
        <p:spPr>
          <a:xfrm>
            <a:off x="2530317" y="-38298"/>
            <a:ext cx="8238856" cy="14276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algn="ctr" defTabSz="914400" rtl="1" eaLnBrk="1" latinLnBrk="0" hangingPunct="1">
              <a:lnSpc>
                <a:spcPct val="150000"/>
              </a:lnSpc>
            </a:pPr>
            <a:r>
              <a:rPr lang="ar-SA" sz="6600" b="1" dirty="0">
                <a:ln/>
                <a:solidFill>
                  <a:schemeClr val="accent4"/>
                </a:solidFill>
              </a:rPr>
              <a:t>لعبة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00FF0B-CC99-5549-9AD9-0AD068C9B5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7F990E-C936-F64B-B0A3-902D7A7C36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4" r="16388"/>
          <a:stretch/>
        </p:blipFill>
        <p:spPr>
          <a:xfrm>
            <a:off x="4215538" y="1536280"/>
            <a:ext cx="4618495" cy="459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674477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0896911-9718-2347-82D4-791817234D12}"/>
              </a:ext>
            </a:extLst>
          </p:cNvPr>
          <p:cNvSpPr/>
          <p:nvPr/>
        </p:nvSpPr>
        <p:spPr>
          <a:xfrm>
            <a:off x="2034858" y="103487"/>
            <a:ext cx="8238856" cy="15753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algn="ctr" defTabSz="914400" rtl="1" eaLnBrk="1" latinLnBrk="0" hangingPunct="1">
              <a:lnSpc>
                <a:spcPct val="150000"/>
              </a:lnSpc>
            </a:pPr>
            <a:r>
              <a:rPr lang="ar-LB" sz="7200" b="1" dirty="0">
                <a:ln/>
                <a:solidFill>
                  <a:schemeClr val="accent4"/>
                </a:solidFill>
              </a:rPr>
              <a:t>طَبّق المَثَل</a:t>
            </a:r>
            <a:endParaRPr lang="ar-SA" sz="72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6F82D9-FCFB-F64A-A811-061193ED0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051194-1E72-034C-91C5-5D85A32F3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F496AB-C31A-DD49-A2A1-1A690AF99B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357" y="1582603"/>
            <a:ext cx="4223533" cy="481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4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23E274-22DC-5F4E-8E8D-F676049BA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27697F-0E8F-1140-8C47-C04FCA8B0579}"/>
              </a:ext>
            </a:extLst>
          </p:cNvPr>
          <p:cNvSpPr/>
          <p:nvPr/>
        </p:nvSpPr>
        <p:spPr>
          <a:xfrm>
            <a:off x="1522928" y="-31286"/>
            <a:ext cx="8238856" cy="14518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algn="ctr" defTabSz="914400" rtl="1" eaLnBrk="1" latinLnBrk="0" hangingPunct="1">
              <a:lnSpc>
                <a:spcPct val="150000"/>
              </a:lnSpc>
            </a:pPr>
            <a:r>
              <a:rPr lang="ar-LB" sz="6600" b="1" dirty="0">
                <a:ln/>
                <a:solidFill>
                  <a:schemeClr val="accent4"/>
                </a:solidFill>
              </a:rPr>
              <a:t>أسئلة و</a:t>
            </a:r>
            <a:r>
              <a:rPr lang="ar-SA" sz="6600" b="1" dirty="0">
                <a:ln/>
                <a:solidFill>
                  <a:schemeClr val="accent4"/>
                </a:solidFill>
              </a:rPr>
              <a:t>لعبة</a:t>
            </a:r>
            <a:r>
              <a:rPr lang="en-US" sz="6600" b="1" dirty="0">
                <a:ln/>
                <a:solidFill>
                  <a:schemeClr val="accent4"/>
                </a:solidFill>
              </a:rPr>
              <a:t> </a:t>
            </a:r>
            <a:r>
              <a:rPr lang="ar-SA" sz="6600" b="1" dirty="0">
                <a:ln/>
                <a:solidFill>
                  <a:schemeClr val="accent4"/>
                </a:solidFill>
              </a:rPr>
              <a:t>المراجعة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FE3D57-7DC6-9B47-BC2A-1DB610C485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784" y="1251751"/>
            <a:ext cx="5270369" cy="52703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90ABA5-8B22-5148-96FF-1BA2C58B8F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95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0896911-9718-2347-82D4-791817234D12}"/>
              </a:ext>
            </a:extLst>
          </p:cNvPr>
          <p:cNvSpPr/>
          <p:nvPr/>
        </p:nvSpPr>
        <p:spPr>
          <a:xfrm>
            <a:off x="2034858" y="103487"/>
            <a:ext cx="8238856" cy="14518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algn="ctr" defTabSz="914400" rtl="1" eaLnBrk="1" latinLnBrk="0" hangingPunct="1">
              <a:lnSpc>
                <a:spcPct val="150000"/>
              </a:lnSpc>
            </a:pPr>
            <a:r>
              <a:rPr lang="ar-LB" sz="6600" b="1" dirty="0">
                <a:ln/>
                <a:solidFill>
                  <a:schemeClr val="accent4"/>
                </a:solidFill>
              </a:rPr>
              <a:t>مَثّل المَثَل</a:t>
            </a:r>
            <a:endParaRPr lang="ar-SA" sz="6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547" y="1682399"/>
            <a:ext cx="6501477" cy="49858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90BA1B-F4CE-FF42-AED9-016692E8F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9CC532-4CB1-C245-9219-1B54BF923A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3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23B5E9-D773-674C-A534-573A66409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60289" y="1402313"/>
            <a:ext cx="25921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LB" sz="7200" b="1" dirty="0">
                <a:ln/>
                <a:solidFill>
                  <a:schemeClr val="accent4"/>
                </a:solidFill>
              </a:rPr>
              <a:t>ألعاب</a:t>
            </a:r>
            <a:endParaRPr lang="ar-SA" sz="72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653" y="906596"/>
            <a:ext cx="5962650" cy="5962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1DB11A-B4EB-A14A-BB8B-3FAE71125F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29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682E45-DD82-3E44-9548-05B055F21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BBB0E6-DE30-4D4A-93EC-E60AD7AE47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C6DDB5-D5D9-8344-81AC-06A7FEE0E6B0}"/>
              </a:ext>
            </a:extLst>
          </p:cNvPr>
          <p:cNvSpPr/>
          <p:nvPr/>
        </p:nvSpPr>
        <p:spPr>
          <a:xfrm>
            <a:off x="4740668" y="605117"/>
            <a:ext cx="269496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algn="ctr" defTabSz="914400" rtl="1" eaLnBrk="1" latinLnBrk="0" hangingPunct="1"/>
            <a:r>
              <a:rPr lang="ar-SA" sz="8800" b="1" dirty="0">
                <a:ln/>
                <a:solidFill>
                  <a:schemeClr val="accent4"/>
                </a:solidFill>
                <a:cs typeface="A_Nefel_Sereke" panose="02010000000000000000" pitchFamily="2" charset="-78"/>
              </a:rPr>
              <a:t>ترحيب</a:t>
            </a:r>
            <a:endParaRPr lang="en-US" sz="8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600" y="2148225"/>
            <a:ext cx="7619048" cy="43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81024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CED91BC-39C5-4949-B428-293F05EA1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0EBFE0-85C1-2B4D-B553-84A35334D6C2}"/>
              </a:ext>
            </a:extLst>
          </p:cNvPr>
          <p:cNvSpPr txBox="1"/>
          <p:nvPr/>
        </p:nvSpPr>
        <p:spPr>
          <a:xfrm>
            <a:off x="216633" y="249626"/>
            <a:ext cx="1163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7200" b="1" dirty="0">
                <a:ln/>
                <a:solidFill>
                  <a:schemeClr val="accent4"/>
                </a:solidFill>
              </a:rPr>
              <a:t>ترنيمة</a:t>
            </a:r>
            <a:endParaRPr lang="en-US" sz="72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7E7FB6-E505-2440-B984-9F4AEE7D16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867" y="1260510"/>
            <a:ext cx="5840731" cy="54260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E3834B-ADE2-E34D-B144-CCCB83340E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2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17B75A-03E2-8244-80A0-C83398F8E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0EBFE0-85C1-2B4D-B553-84A35334D6C2}"/>
              </a:ext>
            </a:extLst>
          </p:cNvPr>
          <p:cNvSpPr txBox="1"/>
          <p:nvPr/>
        </p:nvSpPr>
        <p:spPr>
          <a:xfrm>
            <a:off x="1783789" y="759269"/>
            <a:ext cx="859267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3600" dirty="0"/>
              <a:t>لما يسوع بيسكن قلبي              بتهرب كلمة مستحيل</a:t>
            </a:r>
          </a:p>
          <a:p>
            <a:pPr algn="r" rtl="1"/>
            <a:r>
              <a:rPr lang="ar-LB" sz="3600" dirty="0"/>
              <a:t>بيغيّرني و بيشكّلني                وبيعطِيني قلب جديد</a:t>
            </a:r>
          </a:p>
          <a:p>
            <a:pPr algn="r" rtl="1"/>
            <a:r>
              <a:rPr lang="ar-LB" sz="3600" dirty="0"/>
              <a:t>وإذا إبليس بيوم حاول             يرجعني لطبْعي القديم</a:t>
            </a:r>
          </a:p>
          <a:p>
            <a:pPr algn="r" rtl="1"/>
            <a:r>
              <a:rPr lang="ar-LB" sz="3600" dirty="0"/>
              <a:t>رح سَكِّر بابي وصلّي ياربي     عطيني القوّة أنا ضعيف</a:t>
            </a:r>
          </a:p>
          <a:p>
            <a:pPr algn="r"/>
            <a:br>
              <a:rPr lang="ar-LB" sz="3600" dirty="0"/>
            </a:br>
            <a:endParaRPr lang="en-US" sz="33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A0A170-33A1-C94E-89F7-03505C241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A4D494-6497-6542-8FA0-1748F5F415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567" y="3084968"/>
            <a:ext cx="3756563" cy="348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97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0EBFE0-85C1-2B4D-B553-84A35334D6C2}"/>
              </a:ext>
            </a:extLst>
          </p:cNvPr>
          <p:cNvSpPr txBox="1"/>
          <p:nvPr/>
        </p:nvSpPr>
        <p:spPr>
          <a:xfrm>
            <a:off x="1169894" y="370649"/>
            <a:ext cx="859267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3600" dirty="0"/>
              <a:t>                   </a:t>
            </a:r>
            <a:r>
              <a:rPr lang="en-US" sz="3600" dirty="0"/>
              <a:t>     </a:t>
            </a:r>
            <a:r>
              <a:rPr lang="ar-LB" sz="3600" dirty="0"/>
              <a:t> </a:t>
            </a:r>
            <a:r>
              <a:rPr lang="ar-LB" sz="3600" b="1" dirty="0"/>
              <a:t> القرار</a:t>
            </a:r>
            <a:endParaRPr lang="ar-LB" sz="3600" dirty="0"/>
          </a:p>
          <a:p>
            <a:pPr algn="r" rtl="1"/>
            <a:r>
              <a:rPr lang="ar-LB" sz="3600" dirty="0"/>
              <a:t>بقلبي ما إلك مكان                إبليس ما إلَك مكان</a:t>
            </a:r>
          </a:p>
          <a:p>
            <a:pPr algn="r" rtl="1"/>
            <a:r>
              <a:rPr lang="ar-LB" sz="3600" dirty="0"/>
              <a:t>يسوع ساكن جوّاتي              ورح يبقى معي عطول</a:t>
            </a:r>
          </a:p>
          <a:p>
            <a:pPr algn="r" rtl="1"/>
            <a:r>
              <a:rPr lang="ar-LB" sz="3600" dirty="0"/>
              <a:t>بقلبي ما إلك مكان               إبليس ما إلَك مكان</a:t>
            </a:r>
          </a:p>
          <a:p>
            <a:pPr algn="r" rtl="1"/>
            <a:r>
              <a:rPr lang="ar-LB" sz="3600" dirty="0"/>
              <a:t>   </a:t>
            </a:r>
            <a:r>
              <a:rPr lang="en-US" sz="3600" dirty="0"/>
              <a:t>       </a:t>
            </a:r>
            <a:r>
              <a:rPr lang="ar-LB" sz="3600" dirty="0"/>
              <a:t> يسوع ساكن جوّاتي على طووووول</a:t>
            </a:r>
          </a:p>
          <a:p>
            <a:pPr algn="r"/>
            <a:br>
              <a:rPr lang="ar-LB" sz="3600" dirty="0"/>
            </a:br>
            <a:endParaRPr lang="en-US" sz="33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9F7447-81F2-FE40-B31D-C2171A67F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B6C0C0-7BF6-F844-BFA8-D44D1051C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1E82EF-2AC7-BC4A-859D-D433AA386C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567" y="3084968"/>
            <a:ext cx="3756563" cy="348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1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0EBFE0-85C1-2B4D-B553-84A35334D6C2}"/>
              </a:ext>
            </a:extLst>
          </p:cNvPr>
          <p:cNvSpPr txBox="1"/>
          <p:nvPr/>
        </p:nvSpPr>
        <p:spPr>
          <a:xfrm>
            <a:off x="1169894" y="370649"/>
            <a:ext cx="859267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3600" dirty="0"/>
              <a:t>بدّي حبّ الما بينحب         </a:t>
            </a:r>
            <a:r>
              <a:rPr lang="en-US" sz="3600" dirty="0"/>
              <a:t>   </a:t>
            </a:r>
            <a:r>
              <a:rPr lang="ar-LB" sz="3600" dirty="0"/>
              <a:t>  وصلّيله (الله يسامحه)</a:t>
            </a:r>
          </a:p>
          <a:p>
            <a:pPr algn="r" rtl="1"/>
            <a:r>
              <a:rPr lang="ar-LB" sz="3600" dirty="0"/>
              <a:t>وإذا بيوْم طلب العون       </a:t>
            </a:r>
            <a:r>
              <a:rPr lang="en-US" sz="3600" dirty="0"/>
              <a:t> </a:t>
            </a:r>
            <a:r>
              <a:rPr lang="ar-LB" sz="3600" dirty="0"/>
              <a:t> </a:t>
            </a:r>
            <a:r>
              <a:rPr lang="en-US" sz="3600" dirty="0"/>
              <a:t> </a:t>
            </a:r>
            <a:r>
              <a:rPr lang="ar-LB" sz="3600" dirty="0"/>
              <a:t> </a:t>
            </a:r>
            <a:r>
              <a:rPr lang="en-US" sz="3600" dirty="0"/>
              <a:t> </a:t>
            </a:r>
            <a:r>
              <a:rPr lang="ar-LB" sz="3600" dirty="0"/>
              <a:t> أوقَفْ حدّه وسانده</a:t>
            </a:r>
          </a:p>
          <a:p>
            <a:pPr algn="r" rtl="1"/>
            <a:r>
              <a:rPr lang="ar-LB" sz="3600" dirty="0"/>
              <a:t>إبليس حيقلّي أُوعا تساعدْ  </a:t>
            </a:r>
            <a:r>
              <a:rPr lang="en-US" sz="3600" dirty="0"/>
              <a:t>  </a:t>
            </a:r>
            <a:r>
              <a:rPr lang="ar-LB" sz="3600" dirty="0"/>
              <a:t>   </a:t>
            </a:r>
            <a:r>
              <a:rPr lang="en-US" sz="3600" dirty="0"/>
              <a:t> </a:t>
            </a:r>
            <a:r>
              <a:rPr lang="ar-LB" sz="3600" dirty="0"/>
              <a:t> هيدا اللي بيسْتاهله</a:t>
            </a:r>
          </a:p>
          <a:p>
            <a:pPr algn="r" rtl="1"/>
            <a:r>
              <a:rPr lang="ar-LB" sz="3600" dirty="0"/>
              <a:t>مش رح اسمع منّه وبدّي  </a:t>
            </a:r>
            <a:r>
              <a:rPr lang="en-US" sz="3600" dirty="0"/>
              <a:t>  </a:t>
            </a:r>
            <a:r>
              <a:rPr lang="ar-LB" sz="3600" dirty="0"/>
              <a:t>   </a:t>
            </a:r>
            <a:r>
              <a:rPr lang="en-US" sz="3600" dirty="0"/>
              <a:t> </a:t>
            </a:r>
            <a:r>
              <a:rPr lang="ar-LB" sz="3600" dirty="0"/>
              <a:t> مدّ إيدي وساعدُه</a:t>
            </a:r>
          </a:p>
          <a:p>
            <a:pPr algn="r"/>
            <a:br>
              <a:rPr lang="ar-LB" sz="3600" dirty="0"/>
            </a:br>
            <a:endParaRPr lang="en-US" sz="33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62764E-BD6D-C246-BB4B-D69B059F0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0C5A9C-643E-FA4A-BB61-1EC5C66AA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03CA51-1302-574A-A0DE-33427617CF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567" y="3084968"/>
            <a:ext cx="3756563" cy="348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7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0EBFE0-85C1-2B4D-B553-84A35334D6C2}"/>
              </a:ext>
            </a:extLst>
          </p:cNvPr>
          <p:cNvSpPr txBox="1"/>
          <p:nvPr/>
        </p:nvSpPr>
        <p:spPr>
          <a:xfrm>
            <a:off x="1169894" y="370649"/>
            <a:ext cx="859267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3600" dirty="0"/>
              <a:t>                   </a:t>
            </a:r>
            <a:r>
              <a:rPr lang="en-US" sz="3600" dirty="0"/>
              <a:t>     </a:t>
            </a:r>
            <a:r>
              <a:rPr lang="ar-LB" sz="3600" dirty="0"/>
              <a:t> </a:t>
            </a:r>
            <a:r>
              <a:rPr lang="ar-LB" sz="3600" b="1" dirty="0"/>
              <a:t> القرار</a:t>
            </a:r>
            <a:endParaRPr lang="ar-LB" sz="3600" dirty="0"/>
          </a:p>
          <a:p>
            <a:pPr algn="r" rtl="1"/>
            <a:r>
              <a:rPr lang="ar-LB" sz="3600" dirty="0"/>
              <a:t>بقلبي ما إلك مكان                إبليس ما إلَك مكان</a:t>
            </a:r>
          </a:p>
          <a:p>
            <a:pPr algn="r" rtl="1"/>
            <a:r>
              <a:rPr lang="ar-LB" sz="3600" dirty="0"/>
              <a:t>يسوع ساكن جوّاتي              ورح يبقى معي عطول</a:t>
            </a:r>
          </a:p>
          <a:p>
            <a:pPr algn="r" rtl="1"/>
            <a:r>
              <a:rPr lang="ar-LB" sz="3600" dirty="0"/>
              <a:t>بقلبي ما إلك مكان               إبليس ما إلَك مكان</a:t>
            </a:r>
          </a:p>
          <a:p>
            <a:pPr algn="r" rtl="1"/>
            <a:r>
              <a:rPr lang="ar-LB" sz="3600" dirty="0"/>
              <a:t>   </a:t>
            </a:r>
            <a:r>
              <a:rPr lang="en-US" sz="3600" dirty="0"/>
              <a:t>       </a:t>
            </a:r>
            <a:r>
              <a:rPr lang="ar-LB" sz="3600" dirty="0"/>
              <a:t> يسوع ساكن جوّاتي على طووووول</a:t>
            </a:r>
          </a:p>
          <a:p>
            <a:pPr algn="r"/>
            <a:br>
              <a:rPr lang="ar-LB" sz="3600" dirty="0"/>
            </a:br>
            <a:endParaRPr lang="en-US" sz="33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6BBBA7-84FB-C44D-BFCD-BF446E0BD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587" y="3014818"/>
            <a:ext cx="3903134" cy="36260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32BE9F-002F-0D42-A428-21DEA9974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534B67-3BC3-134E-B8E3-B252FE46B7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32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A04AB5-6ED0-9E41-ACED-4C5FC530C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0EBFE0-85C1-2B4D-B553-84A35334D6C2}"/>
              </a:ext>
            </a:extLst>
          </p:cNvPr>
          <p:cNvSpPr txBox="1"/>
          <p:nvPr/>
        </p:nvSpPr>
        <p:spPr>
          <a:xfrm>
            <a:off x="216633" y="249626"/>
            <a:ext cx="1163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7200" b="1" dirty="0">
                <a:ln/>
                <a:solidFill>
                  <a:schemeClr val="accent4"/>
                </a:solidFill>
              </a:rPr>
              <a:t>ترنيمة</a:t>
            </a:r>
            <a:endParaRPr lang="en-US" sz="72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5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64" y="892500"/>
            <a:ext cx="5566664" cy="470323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C742CF-A81B-D247-B235-0238EE4AA2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3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</TotalTime>
  <Words>62</Words>
  <Application>Microsoft Macintosh PowerPoint</Application>
  <PresentationFormat>Widescreen</PresentationFormat>
  <Paragraphs>69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101</cp:revision>
  <dcterms:created xsi:type="dcterms:W3CDTF">2018-05-08T08:55:31Z</dcterms:created>
  <dcterms:modified xsi:type="dcterms:W3CDTF">2019-06-28T11:07:24Z</dcterms:modified>
</cp:coreProperties>
</file>